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31" r:id="rId2"/>
    <p:sldId id="332" r:id="rId3"/>
    <p:sldId id="341" r:id="rId4"/>
    <p:sldId id="343" r:id="rId5"/>
    <p:sldId id="342" r:id="rId6"/>
    <p:sldId id="339" r:id="rId7"/>
    <p:sldId id="340" r:id="rId8"/>
    <p:sldId id="333" r:id="rId9"/>
    <p:sldId id="334" r:id="rId10"/>
    <p:sldId id="335" r:id="rId11"/>
    <p:sldId id="336" r:id="rId12"/>
    <p:sldId id="337" r:id="rId13"/>
    <p:sldId id="338" r:id="rId14"/>
    <p:sldId id="318" r:id="rId15"/>
    <p:sldId id="320"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8" d="100"/>
          <a:sy n="88" d="100"/>
        </p:scale>
        <p:origin x="322"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03-12-2021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12/3/2021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Processor/03_Behaviour%20Definition.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Processor/04_Service%20Definition.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4.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0/ZI_Booking_M_00%20.txt" TargetMode="External"/><Relationship Id="rId5" Type="http://schemas.openxmlformats.org/officeDocument/2006/relationships/hyperlink" Target="https://github.com/soyuztechnologies/LamResearchS4HANA/blob/master/RAP/Day%2030/ZI_Travel_M_00.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ZI_Travel_M_BDEF.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0/Processor/02_ZC_PROC_Booking_M_00%20.txt" TargetMode="External"/><Relationship Id="rId5" Type="http://schemas.openxmlformats.org/officeDocument/2006/relationships/hyperlink" Target="https://github.com/soyuztechnologies/LamResearchS4HANA/blob/master/RAP/Day%2030/Processor/01_ZC_PROC_Travel_M_00.txt"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30</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a:t>
            </a:r>
            <a:r>
              <a:rPr lang="en-IN" sz="4800" b="1" spc="100" noProof="0" dirty="0">
                <a:latin typeface="Arial" panose="020B0604020202020204" pitchFamily="34" charset="0"/>
                <a:cs typeface="Arial" panose="020B0604020202020204" pitchFamily="34" charset="0"/>
              </a:rPr>
              <a:t>30</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7063" y="980728"/>
            <a:ext cx="11183973" cy="5417237"/>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30</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8"/>
            <a:ext cx="7962085" cy="2553520"/>
          </a:xfrm>
          <a:prstGeom prst="rect">
            <a:avLst/>
          </a:prstGeom>
          <a:noFill/>
        </p:spPr>
        <p:txBody>
          <a:bodyPr wrap="square" rtlCol="0">
            <a:spAutoFit/>
          </a:bodyPr>
          <a:lstStyle/>
          <a:p>
            <a:pPr marL="742727" lvl="1" indent="-285664">
              <a:buFont typeface="Arial" panose="020B0604020202020204" pitchFamily="34" charset="0"/>
              <a:buChar char="•"/>
            </a:pPr>
            <a:r>
              <a:rPr lang="en-IN" sz="1999" dirty="0">
                <a:solidFill>
                  <a:schemeClr val="bg1"/>
                </a:solidFill>
              </a:rPr>
              <a:t>Development Flow</a:t>
            </a:r>
          </a:p>
          <a:p>
            <a:pPr marL="742727" lvl="1" indent="-285664">
              <a:buFont typeface="Arial" panose="020B0604020202020204" pitchFamily="34" charset="0"/>
              <a:buChar char="•"/>
            </a:pPr>
            <a:r>
              <a:rPr lang="en-IN" sz="1999" dirty="0">
                <a:solidFill>
                  <a:schemeClr val="bg1"/>
                </a:solidFill>
              </a:rPr>
              <a:t>Create Base CDS View</a:t>
            </a:r>
          </a:p>
          <a:p>
            <a:pPr marL="742727" lvl="1" indent="-285664">
              <a:buFont typeface="Arial" panose="020B0604020202020204" pitchFamily="34" charset="0"/>
              <a:buChar char="•"/>
            </a:pPr>
            <a:r>
              <a:rPr lang="en-IN" sz="1999" dirty="0">
                <a:solidFill>
                  <a:schemeClr val="bg1"/>
                </a:solidFill>
              </a:rPr>
              <a:t>Understanding Base Behaviour Definition</a:t>
            </a:r>
          </a:p>
          <a:p>
            <a:pPr marL="742727" lvl="1" indent="-285664">
              <a:buFont typeface="Arial" panose="020B0604020202020204" pitchFamily="34" charset="0"/>
              <a:buChar char="•"/>
            </a:pPr>
            <a:r>
              <a:rPr lang="en-IN" sz="1999" dirty="0">
                <a:solidFill>
                  <a:schemeClr val="bg1"/>
                </a:solidFill>
              </a:rPr>
              <a:t>Implementation of Base Behaviour Definition</a:t>
            </a:r>
          </a:p>
          <a:p>
            <a:pPr marL="742727" lvl="1" indent="-285664">
              <a:buFont typeface="Arial" panose="020B0604020202020204" pitchFamily="34" charset="0"/>
              <a:buChar char="•"/>
            </a:pPr>
            <a:r>
              <a:rPr lang="en-IN" sz="1999" dirty="0">
                <a:solidFill>
                  <a:schemeClr val="bg1"/>
                </a:solidFill>
              </a:rPr>
              <a:t>Create Projection CDS View for Processor</a:t>
            </a:r>
          </a:p>
          <a:p>
            <a:pPr marL="742727" lvl="1" indent="-285664">
              <a:buFont typeface="Arial" panose="020B0604020202020204" pitchFamily="34" charset="0"/>
              <a:buChar char="•"/>
            </a:pPr>
            <a:r>
              <a:rPr lang="en-IN" sz="1999" dirty="0">
                <a:solidFill>
                  <a:schemeClr val="bg1"/>
                </a:solidFill>
              </a:rPr>
              <a:t>Create/Implement Behaviour Definition for Processor</a:t>
            </a:r>
          </a:p>
          <a:p>
            <a:pPr marL="742727" lvl="1" indent="-285664">
              <a:buFont typeface="Arial" panose="020B0604020202020204" pitchFamily="34" charset="0"/>
              <a:buChar char="•"/>
            </a:pPr>
            <a:r>
              <a:rPr lang="en-IN" sz="1999" dirty="0">
                <a:solidFill>
                  <a:schemeClr val="bg1"/>
                </a:solidFill>
              </a:rPr>
              <a:t>Create Service Definition to Expose Entity</a:t>
            </a:r>
          </a:p>
          <a:p>
            <a:pPr marL="742727" lvl="1" indent="-285664">
              <a:buFont typeface="Arial" panose="020B0604020202020204" pitchFamily="34" charset="0"/>
              <a:buChar char="•"/>
            </a:pPr>
            <a:r>
              <a:rPr lang="en-IN" sz="1999" dirty="0">
                <a:solidFill>
                  <a:schemeClr val="bg1"/>
                </a:solidFill>
              </a:rPr>
              <a:t>Implement Service Binding</a:t>
            </a:r>
            <a:endParaRPr lang="en-US" sz="1999" dirty="0">
              <a:solidFill>
                <a:schemeClr val="bg1"/>
              </a:solidFill>
            </a:endParaRPr>
          </a:p>
        </p:txBody>
      </p:sp>
    </p:spTree>
    <p:extLst>
      <p:ext uri="{BB962C8B-B14F-4D97-AF65-F5344CB8AC3E}">
        <p14:creationId xmlns:p14="http://schemas.microsoft.com/office/powerpoint/2010/main" val="426018226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9713</TotalTime>
  <Words>1117</Words>
  <Application>Microsoft Office PowerPoint</Application>
  <PresentationFormat>Custom</PresentationFormat>
  <Paragraphs>116</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72 Black</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Our Demo Scenario</vt:lpstr>
      <vt:lpstr>Projections</vt:lpstr>
      <vt:lpstr>Introduction – Flexible Service Consumption</vt:lpstr>
      <vt:lpstr>Development Flow</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285</cp:revision>
  <dcterms:created xsi:type="dcterms:W3CDTF">2013-09-12T13:05:01Z</dcterms:created>
  <dcterms:modified xsi:type="dcterms:W3CDTF">2021-12-03T06:31:26Z</dcterms:modified>
</cp:coreProperties>
</file>